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8F183-51A7-5366-60D1-A186CE45C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A102F8-35D0-8389-D233-FC65A9DF99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B2AF68-A02C-500E-E6E7-9702A5484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4B6-9890-4D49-A25E-45E5DA16CF95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636C11-15AD-466C-875B-1476357E2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DA2D6-C3A5-CF90-3630-D8518A99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90727-B102-439E-8A01-E3E26D692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56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7D885-CC5F-1415-6442-E16320C4C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D3531D-148B-DCF6-CBF1-201478A89B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CA673-1631-6341-0909-E506A1571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4B6-9890-4D49-A25E-45E5DA16CF95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AE9C6-BFEB-3295-1F3F-12F2ED4AB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25281-94C0-7B45-0E3F-084297565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90727-B102-439E-8A01-E3E26D692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822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60694B-B5D8-C222-962E-0530B6020F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6902FD-D22E-5232-2038-EE4930D5E0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ED383-BE1F-E277-34D7-1E1BBC17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4B6-9890-4D49-A25E-45E5DA16CF95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B34A6-7635-9132-C668-3F9E5EE73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95EE9-7F70-B156-A422-CEE3B1AAD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90727-B102-439E-8A01-E3E26D692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11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A8B94-E838-F832-82C9-5E423199B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8F429-5493-72E6-307A-71BF445FC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1504D6-5539-0027-793F-C40BC84A5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4B6-9890-4D49-A25E-45E5DA16CF95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7831C-6E94-CE34-220E-EF06E9698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F174D-DE73-606B-B8DA-C6A6B7CDA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90727-B102-439E-8A01-E3E26D692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593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CF1BB-A5F0-D442-9447-6B4464ABC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3A009E-AB30-D36C-7AD3-B7BEF1B44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A6052-26FD-3923-F086-CBDE5A0B7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4B6-9890-4D49-A25E-45E5DA16CF95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00089-CBB2-04C0-4883-10ED2E811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90A86-439A-6EC2-3BE1-C7923A91A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90727-B102-439E-8A01-E3E26D692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59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801AC-BBEE-3AC3-63EB-31D1D7810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18F8C-2AF5-1D6C-F83D-E351129F4B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7EE2C4-E31A-7A31-F78D-82AA0E1BC0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E13208-0CEE-48F8-97C4-C2CDCDF98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4B6-9890-4D49-A25E-45E5DA16CF95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0E7E4A-BB71-498F-E966-967DBA7AA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03D087-074A-65C2-F986-90C6902E8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90727-B102-439E-8A01-E3E26D692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992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79CED-53BE-E3D9-7AC2-4AFAA5425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5CAE8E-5232-E8DD-28D5-4DF02786E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E8EB82-318D-420A-14F1-1251548139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489863-A664-9C91-2CF9-46F5B77026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C5B2AB-9B1C-07E4-6E8E-A8E10DECD3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365425-643A-4A3F-B04B-9F6CC7172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4B6-9890-4D49-A25E-45E5DA16CF95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E0E455-6DB8-532A-F4F4-C1C034AEC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563A70-3A11-D03D-BFC6-91460CAD0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90727-B102-439E-8A01-E3E26D692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99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CEC27-A2CA-BB62-76DC-2F4C345E2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9F4088-7501-FCD4-91CE-B92A095BD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4B6-9890-4D49-A25E-45E5DA16CF95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95DF68-EF01-C186-5617-BE4ED6AFA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5AA49-A2FA-9E3C-A499-3C8F62BE8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90727-B102-439E-8A01-E3E26D692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0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BB1A5C-7AB8-90EF-85CB-FE73607F6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4B6-9890-4D49-A25E-45E5DA16CF95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FA4879-F75D-106E-27D1-B11D48F2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9BC5F-3908-8E33-3FCD-CAA2811B3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90727-B102-439E-8A01-E3E26D692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29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8458B-1B2C-A43C-8B1C-768DC4902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1DAE5-55FC-F060-68F2-F6D086F15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E92546-3B33-0D50-8EEE-30D79A54D2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3305AB-AE0F-4D2A-92B2-F7CBE0141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4B6-9890-4D49-A25E-45E5DA16CF95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D73B12-020C-4CCC-A834-28593AD49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CA1E55-D959-338B-4272-ECC365E14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90727-B102-439E-8A01-E3E26D692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99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BBB41-6339-E743-4DCB-7F89B6B14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1EEE16-1521-E127-CDB0-EEE0610B1D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E39BED-98C5-EE0A-4562-AF632DAB42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E7B3BE-998E-1E40-DBC7-05FB88A60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A64B6-9890-4D49-A25E-45E5DA16CF95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B554FE-D7F8-FC9A-DC19-22420B448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029B95-488F-CFE8-262D-2D3C33374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90727-B102-439E-8A01-E3E26D692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065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C0762A-502B-107C-540C-D4DA74F35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8B28D3-0BE2-E02C-469D-8CFB6A25BB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25E20-B85E-E5EE-15DF-EA721BC0A2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A64B6-9890-4D49-A25E-45E5DA16CF95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A55C0-9707-0EC8-87BD-09D34AB1F2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95E22-689A-7827-64A2-4066946D6D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90727-B102-439E-8A01-E3E26D692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065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AF2E1-AAE2-51F8-224E-B056EE6FDB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CSDS WEEK 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009499-4EB6-7CE2-922F-B8D6525B06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90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9543D2-C209-7131-9795-E2CCF4B15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878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0E5367-C4AA-72E2-5C73-6B3A9A238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728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11F721-3103-7723-D282-375C2E11C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31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D77B39-7DF6-32B4-1F37-A7B22BFFF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86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841F8E-2285-527C-68F2-2BED9EFAA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0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C6131B-8532-6926-7E45-008163E4F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031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F9A0C6-8EF7-A533-F62E-EDB0F72CF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00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DA59A6-1D2B-C18A-BB80-07A9364C6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71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6941D1-7942-FEF5-82B7-58F850D30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6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7CED71-E264-7819-4940-9C93FDBA1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225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3F9839-59EE-BE5D-6D52-9230F9D83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14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96C10D-B7C5-09B2-4C86-04B7F0B27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172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951F54-9362-D113-309C-0CE03CDEC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219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E8212B-55FC-BE98-75A4-E7C8C2035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61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DB7042-5A42-765A-459C-E8DAAB392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095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52C649-24CA-2A08-C2C8-59962889B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06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22E805-3F30-D1D7-7E8E-1ECB23D72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39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0FB94C-6063-9D50-75CF-EAC43B4B8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19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2DB5BB-7C23-CDFA-16D5-426ED9DD6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0374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FE7BA3-3799-CB08-6836-404D86973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059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6DEBE8-88A9-9FCD-C4CF-E986D8C70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8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538A02-4809-15A5-A246-E80EEF103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335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22E68B-EC44-7E5A-6501-A54FDAA0A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01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69676D-8BF3-6B3B-CBCE-6F1A1412E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04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88FBE6-46BC-EFFD-B420-7D0C71B4A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0627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53B6D2-B650-8A2D-C2C7-9B19122B5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579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548167-FD35-372C-B4B6-FCC85ABF2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2979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BC43DC-A038-9CF1-FB89-CB5D0ED96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77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D54241-95C3-665D-EF8A-98C46A44E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989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D75BCB-8C39-E898-35E2-0DA51E544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7345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8DBB5F-12C1-8FD9-57C2-64CCD0A52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836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4CE4B2-749A-9465-2DAB-4391E4F41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514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7DF4EF-2566-07AF-91C2-17BD8971F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101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938123-ACBA-ADA6-ADAC-6D6C964B5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269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035462-BE9A-CA61-2F59-0ABB4560C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5656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A27FAA-1B0D-3EAC-ED03-112D9E661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334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58BBA0-9FA1-E5F5-0324-9144229E3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4858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CE14DF-A48A-847F-1AB4-6FF9B39ED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605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BF1059-C5E4-856D-0CC0-B8AD67EFE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725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D9C66D-233A-D7E5-F1D7-EE7B6D8BA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767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0686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F80FAD-82E7-9F22-003B-92226A39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88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DBE170-217E-327C-0EBF-BDE382389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570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7384B4-7E0F-B85C-9B14-0E729C7B6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36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F2EA26-6D10-73DD-C522-0A12AD3C5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11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829D60-F618-60A7-0BFB-3886791D0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92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3</Words>
  <Application>Microsoft Office PowerPoint</Application>
  <PresentationFormat>Widescreen</PresentationFormat>
  <Paragraphs>1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CSDS WEEK 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CSDS WEEK 8</dc:title>
  <dc:creator>Charles Seager</dc:creator>
  <cp:lastModifiedBy>Charles Seager</cp:lastModifiedBy>
  <cp:revision>1</cp:revision>
  <dcterms:created xsi:type="dcterms:W3CDTF">2023-02-24T22:18:54Z</dcterms:created>
  <dcterms:modified xsi:type="dcterms:W3CDTF">2023-02-24T22:59:41Z</dcterms:modified>
</cp:coreProperties>
</file>